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1" r:id="rId2"/>
    <p:sldId id="256" r:id="rId3"/>
    <p:sldId id="270" r:id="rId4"/>
    <p:sldId id="257" r:id="rId5"/>
    <p:sldId id="259" r:id="rId6"/>
    <p:sldId id="258" r:id="rId7"/>
    <p:sldId id="275" r:id="rId8"/>
    <p:sldId id="274" r:id="rId9"/>
    <p:sldId id="273" r:id="rId10"/>
    <p:sldId id="264" r:id="rId11"/>
    <p:sldId id="263" r:id="rId12"/>
    <p:sldId id="265" r:id="rId13"/>
    <p:sldId id="266" r:id="rId14"/>
    <p:sldId id="267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37" d="100"/>
          <a:sy n="37" d="100"/>
        </p:scale>
        <p:origin x="-217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95B12-3C11-4AB9-ADD7-08D5E97892D4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23C271-C29F-4899-AE22-329ED59A6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479738_102281010471216_1315731372876068170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295400"/>
            <a:ext cx="6339840" cy="4754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43400" y="28194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34315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0"/>
            <a:ext cx="234315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0"/>
            <a:ext cx="234315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7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0"/>
            <a:ext cx="234315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8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43550"/>
            <a:ext cx="234315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" name="Picture 10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5543550"/>
            <a:ext cx="234315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" name="Picture 11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5543550"/>
            <a:ext cx="234315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3" name="Picture 12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0850" y="5543550"/>
            <a:ext cx="234315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4" name="Picture 13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1371600"/>
            <a:ext cx="144780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5" name="Picture 14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2819400"/>
            <a:ext cx="144780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6" name="Picture 15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6200" y="4267200"/>
            <a:ext cx="144780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16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71600"/>
            <a:ext cx="144780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8" name="Picture 17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43200"/>
            <a:ext cx="144780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9" name="Picture 18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38600"/>
            <a:ext cx="1447800" cy="1314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780782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আমাদের দেশে প্রধান দুইটি বই মেলা অনুষ্ঠিত হয়।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১, একুশে বইমেলা, ২, ঢাকা আন্তর্জাতিক বইমেলা।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108" cy="512064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জোড়ায় কাজঃ-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১, আমাদের দেশে প্রধান দুইটি বই মেলা অনুষ্ঠিত হয় উল্লেখ্য কর।</a:t>
            </a:r>
          </a:p>
        </p:txBody>
      </p:sp>
      <p:pic>
        <p:nvPicPr>
          <p:cNvPr id="3" name="Picture 2" descr="_MG_19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9144000" cy="4343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528834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বস্তুত বইমেলা আমাদের স্বরণ করিয়ে দেয়, যে বই আমাদের সর্বোত্তম বন্ধু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আমরা এই সর্বোত্তম বন্ধুদের বইমেলা থেকে স্বল্প দামে সংগ্রহ করতে পারি।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28108" cy="4800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দলগত কাজঃ-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১, বইমেলা আমাদের কী  স্বরণ করিয়ে দেয় বর্ণনা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hqdefault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4000" cy="5029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পাঠমূল্যায়ণঃ-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১, ১ম বইমেলা কত সালে হয়। ক) ১৯৭১ খ) ১৯৭২ গ) ১৯৭৩ ঘ) ১৯৭৪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২,  আমাদের প্রধান বইমেলা কয়টি, ক) ২টি খ)৩টি গ) ৫টি ঘ)৪টি,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৩, আমাদের সর্বোত্তম বন্ধু কে? ক) খাতা খ) কলম গ) বই ঘ) ছাতা,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Minus 2"/>
          <p:cNvSpPr/>
          <p:nvPr/>
        </p:nvSpPr>
        <p:spPr>
          <a:xfrm>
            <a:off x="6477000" y="1905000"/>
            <a:ext cx="914400" cy="228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Minus 3"/>
          <p:cNvSpPr/>
          <p:nvPr/>
        </p:nvSpPr>
        <p:spPr>
          <a:xfrm>
            <a:off x="4648200" y="1295400"/>
            <a:ext cx="914400" cy="4572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410200" y="685800"/>
            <a:ext cx="914400" cy="6096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hqdefault (1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" y="2667000"/>
            <a:ext cx="9128108" cy="4587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বাড়ির কাজঃ-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বইমেলা সর্ম্পকে, ( ১৫বাক্য)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ndex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8800"/>
            <a:ext cx="9143999" cy="502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ধন্যবাদ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7410" name="Picture 2" descr="C:\Users\IT Space______\Desktop\thakurgoan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609600"/>
            <a:ext cx="6969546" cy="624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পরিচিতিঃ-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7"/>
          <p:cNvSpPr txBox="1"/>
          <p:nvPr/>
        </p:nvSpPr>
        <p:spPr>
          <a:xfrm>
            <a:off x="609600" y="3276600"/>
            <a:ext cx="8001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মো;আল আমিন হক          শ্রেণিঃ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৯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সহকারী শিক্ষক       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২য়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গোয়াল পাড়া উচ্চবি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দ্যালয়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,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অনুচ্ছেদ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ঠাকুরগাঁও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০১৭৩৫৮২২০৭৯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G_20170525_0925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838200"/>
            <a:ext cx="2545833" cy="20116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2800" y="1143000"/>
            <a:ext cx="327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ভিডিও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26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81200" y="1981200"/>
          <a:ext cx="4944394" cy="3749040"/>
        </p:xfrm>
        <a:graphic>
          <a:graphicData uri="http://schemas.openxmlformats.org/presentationml/2006/ole">
            <p:oleObj spid="_x0000_s1026" name="Packager Shell Object" showAsIcon="1" r:id="rId3" imgW="578160" imgH="437760" progId="Package">
              <p:embed/>
            </p:oleObj>
          </a:graphicData>
        </a:graphic>
      </p:graphicFrame>
      <p:pic>
        <p:nvPicPr>
          <p:cNvPr id="4" name="Picture 3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0"/>
            <a:ext cx="12954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371600"/>
            <a:ext cx="12192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819400"/>
            <a:ext cx="12192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14800"/>
            <a:ext cx="12192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86400"/>
            <a:ext cx="12192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1219200"/>
            <a:ext cx="12954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2438400"/>
            <a:ext cx="12954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3657600"/>
            <a:ext cx="12954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4876800"/>
            <a:ext cx="12954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0" y="6096000"/>
            <a:ext cx="1295400" cy="76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15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5543550"/>
            <a:ext cx="12192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38400" y="5543550"/>
            <a:ext cx="12192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7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5543550"/>
            <a:ext cx="12192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5543550"/>
            <a:ext cx="12192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icture 19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5543550"/>
            <a:ext cx="12192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0" y="5543550"/>
            <a:ext cx="6096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Picture 21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9200" y="0"/>
            <a:ext cx="12954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22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4600" y="0"/>
            <a:ext cx="12954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Picture 23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0" y="0"/>
            <a:ext cx="12954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Picture 24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0"/>
            <a:ext cx="12954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5" descr="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0"/>
            <a:ext cx="1524000" cy="1314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727054" cy="3581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" name="Picture 2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0"/>
            <a:ext cx="4238048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 descr="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3733800"/>
            <a:ext cx="4401050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733800"/>
            <a:ext cx="4727054" cy="31242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240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    পাঠ শিরোনাম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                                        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বইমেলা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" y="1737360"/>
            <a:ext cx="9128108" cy="512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ী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19400"/>
            <a:ext cx="9144000" cy="381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0" y="838200"/>
            <a:ext cx="9144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dirty="0" smtClean="0"/>
              <a:t> </a:t>
            </a:r>
            <a:r>
              <a:rPr lang="en-US" sz="4000" dirty="0" smtClean="0"/>
              <a:t>১।</a:t>
            </a:r>
            <a:r>
              <a:rPr lang="bn-IN" sz="4000" dirty="0" smtClean="0"/>
              <a:t>বইমেলা প্রথম কবে শুরু হয়েছিল বলতে পারবে।</a:t>
            </a:r>
          </a:p>
          <a:p>
            <a:r>
              <a:rPr lang="bn-IN" sz="4000" dirty="0" smtClean="0"/>
              <a:t> ২।প্রধান ২টি বইমেলার নাম লিখতে পারব।</a:t>
            </a:r>
          </a:p>
          <a:p>
            <a:r>
              <a:rPr lang="bn-IN" sz="4000" dirty="0" smtClean="0"/>
              <a:t> ৩।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বই আমাদের সর্বোত্তম বন্ধু বর্ণনা করতে পারবে।</a:t>
            </a:r>
            <a:endParaRPr lang="bn-IN" sz="4000" dirty="0"/>
          </a:p>
        </p:txBody>
      </p:sp>
      <p:sp>
        <p:nvSpPr>
          <p:cNvPr id="5" name="Rectangle 4"/>
          <p:cNvSpPr/>
          <p:nvPr/>
        </p:nvSpPr>
        <p:spPr>
          <a:xfrm>
            <a:off x="3276600" y="-228600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6600" dirty="0" smtClean="0"/>
              <a:t>শিখনফল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92" y="3124200"/>
            <a:ext cx="9128108" cy="37338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dirty="0" smtClean="0"/>
              <a:t> </a:t>
            </a:r>
            <a:r>
              <a:rPr lang="bn-IN" sz="3200" dirty="0" smtClean="0"/>
              <a:t>মেলার ইতিহাস [১৯৭২ খ্রিস্টাব্দের ৮ ফেব্রুয়ারি তারিখে চিত্তরঞ্জন সাহা ঢাকা বিশ্ববিদ্যালয় সংলগ্ন বর্ধমান হাউজ প্রাঙ্গনে বটতলায় এক টুকরো চটের ওপর[১]কলকাতা থেকে আনা ৩২টি বই সাজিয়ে বইমেলার গোড়াপত্তন করেন।</a:t>
            </a:r>
            <a:endParaRPr lang="bn-IN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একক কাজঃ-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বইমেলা ১ম কতসালে শুরু হয়।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১ম বইমেলায় বইয়ের সংখ্যা কত ছিল।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কে ১ম বইমেলা শুরু করেছিলেন।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_MG_17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514600"/>
            <a:ext cx="9144000" cy="4724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                                 উত্তর,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১, ১৯৭২ সালে,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২, ৩২টি বই।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৩,</a:t>
            </a:r>
            <a:r>
              <a:rPr lang="bn-IN" sz="3200" dirty="0" smtClean="0"/>
              <a:t> চিত্তরঞ্জন সাহা ,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90800"/>
            <a:ext cx="9144000" cy="4495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224</Words>
  <Application>Microsoft Office PowerPoint</Application>
  <PresentationFormat>On-screen Show (4:3)</PresentationFormat>
  <Paragraphs>39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Package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IT Space______</dc:creator>
  <cp:lastModifiedBy>IT Space______</cp:lastModifiedBy>
  <cp:revision>54</cp:revision>
  <dcterms:created xsi:type="dcterms:W3CDTF">2006-08-16T00:00:00Z</dcterms:created>
  <dcterms:modified xsi:type="dcterms:W3CDTF">2017-10-06T09:22:37Z</dcterms:modified>
</cp:coreProperties>
</file>